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2.jpeg" /><Relationship Id="rId4" Type="http://schemas.openxmlformats.org/officeDocument/2006/relationships/image" Target="../media/image11.jpe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AC92D3EA-00F1-8645-9E2B-B3C1A7DA8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598" y="1357312"/>
            <a:ext cx="6770804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7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01AE32-5205-8145-ACDC-A78D7EC0A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42938"/>
            <a:ext cx="10058400" cy="1303734"/>
          </a:xfrm>
        </p:spPr>
        <p:txBody>
          <a:bodyPr/>
          <a:lstStyle/>
          <a:p>
            <a:r>
              <a:rPr lang="sk-SK" b="1"/>
              <a:t>Milé deti, keďže sa nám blíži sviatok Svätého Mikuláša, vytvorila som si pre vás úlohy na túto tému.  Buďte pozorní a odpovedzte na otázky v jednotlivých úlohách.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9EAFB565-13B2-6149-98C1-EDB60616A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922" y="1946672"/>
            <a:ext cx="6584156" cy="436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4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496133-F7BD-6A49-AC2F-3F0185DB1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53891"/>
            <a:ext cx="10058400" cy="1446610"/>
          </a:xfrm>
        </p:spPr>
        <p:txBody>
          <a:bodyPr>
            <a:normAutofit/>
          </a:bodyPr>
          <a:lstStyle/>
          <a:p>
            <a:r>
              <a:rPr lang="sk-SK" sz="3200" b="1"/>
              <a:t>Na ďalších stránkach máte obrázky a slovíčka. Priraďte správne slovíčko k správnemu obrázku.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13690EBA-3AB6-1848-8852-B3BE5370F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3281" y="4152901"/>
            <a:ext cx="2846598" cy="2513486"/>
          </a:xfrm>
          <a:prstGeom prst="rect">
            <a:avLst/>
          </a:prstGeom>
        </p:spPr>
      </p:pic>
      <p:pic>
        <p:nvPicPr>
          <p:cNvPr id="14" name="Obrázok 13">
            <a:extLst>
              <a:ext uri="{FF2B5EF4-FFF2-40B4-BE49-F238E27FC236}">
                <a16:creationId xmlns:a16="http://schemas.microsoft.com/office/drawing/2014/main" id="{9B2E7B96-CE2D-B847-B2BB-D19BD73BA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72" y="4152901"/>
            <a:ext cx="2846598" cy="2513486"/>
          </a:xfrm>
          <a:prstGeom prst="rect">
            <a:avLst/>
          </a:prstGeom>
        </p:spPr>
      </p:pic>
      <p:pic>
        <p:nvPicPr>
          <p:cNvPr id="16" name="Obrázok 15">
            <a:extLst>
              <a:ext uri="{FF2B5EF4-FFF2-40B4-BE49-F238E27FC236}">
                <a16:creationId xmlns:a16="http://schemas.microsoft.com/office/drawing/2014/main" id="{5BB8C184-61C9-F147-B23B-81F1E7B34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554" y="4152901"/>
            <a:ext cx="2846598" cy="2513486"/>
          </a:xfrm>
          <a:prstGeom prst="rect">
            <a:avLst/>
          </a:prstGeom>
        </p:spPr>
      </p:pic>
      <p:pic>
        <p:nvPicPr>
          <p:cNvPr id="18" name="Obrázok 17">
            <a:extLst>
              <a:ext uri="{FF2B5EF4-FFF2-40B4-BE49-F238E27FC236}">
                <a16:creationId xmlns:a16="http://schemas.microsoft.com/office/drawing/2014/main" id="{568EED52-3BB9-D444-B181-FEDD70ED9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683" y="4152901"/>
            <a:ext cx="2846598" cy="251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1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5F7C00-8E30-AB45-BEC1-7085FA36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144" y="562569"/>
            <a:ext cx="10058400" cy="1518047"/>
          </a:xfrm>
        </p:spPr>
        <p:txBody>
          <a:bodyPr/>
          <a:lstStyle/>
          <a:p>
            <a:pPr marL="0" indent="0">
              <a:buNone/>
            </a:pPr>
            <a:endParaRPr lang="sk-SK"/>
          </a:p>
          <a:p>
            <a:pPr marL="0" indent="0">
              <a:buNone/>
            </a:pPr>
            <a:r>
              <a:rPr lang="sk-SK"/>
              <a:t>- </a:t>
            </a:r>
            <a:r>
              <a:rPr lang="sk-SK" sz="2800" b="1"/>
              <a:t>malý, menší, najmenší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CC3CE4C-621E-B342-BC59-1420A3959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2464595"/>
            <a:ext cx="3119438" cy="3119438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687E3345-DEA9-C84F-A4B1-E39B37B47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2952751"/>
            <a:ext cx="2583656" cy="2583656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9ADE6408-D4A9-C447-978C-F413D7BB2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809" y="344090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9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900DC7-D8A3-3A47-A78A-EE8F29BFB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60798"/>
            <a:ext cx="10058400" cy="1071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/>
              <a:t>                                                      - </a:t>
            </a:r>
            <a:r>
              <a:rPr lang="sk-SK" sz="2800" b="1"/>
              <a:t>veľký, väčší, najväčší</a:t>
            </a:r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C36D69CD-42A9-724C-B900-1B278BF2F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662" y="2377319"/>
            <a:ext cx="2114613" cy="4364346"/>
          </a:xfrm>
          <a:prstGeom prst="rect">
            <a:avLst/>
          </a:prstGeom>
        </p:spPr>
      </p:pic>
      <p:pic>
        <p:nvPicPr>
          <p:cNvPr id="6" name="Obrázok 4">
            <a:extLst>
              <a:ext uri="{FF2B5EF4-FFF2-40B4-BE49-F238E27FC236}">
                <a16:creationId xmlns:a16="http://schemas.microsoft.com/office/drawing/2014/main" id="{8D5D5789-5EA2-164E-9B42-568B9D5CC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705" y="1732360"/>
            <a:ext cx="2427110" cy="5009305"/>
          </a:xfrm>
          <a:prstGeom prst="rect">
            <a:avLst/>
          </a:prstGeom>
        </p:spPr>
      </p:pic>
      <p:pic>
        <p:nvPicPr>
          <p:cNvPr id="8" name="Obrázok 4">
            <a:extLst>
              <a:ext uri="{FF2B5EF4-FFF2-40B4-BE49-F238E27FC236}">
                <a16:creationId xmlns:a16="http://schemas.microsoft.com/office/drawing/2014/main" id="{6FF4092A-3F49-BA42-85C5-5DB0A542E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604" y="1088454"/>
            <a:ext cx="2739095" cy="565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8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AE81CF-2205-AD46-9D75-2E4193F77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785" y="1463040"/>
            <a:ext cx="10058400" cy="87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/>
              <a:t>- široký, širší, najširší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D4F0F771-CE1C-DE43-87CE-EDEF4D00E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1" y="2661048"/>
            <a:ext cx="3893344" cy="3429000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3A70C78E-0B96-4E49-9754-EA9296EAA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785" y="2661048"/>
            <a:ext cx="4708922" cy="3429000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FC96E293-216B-6448-BFCF-5D82B0036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179" y="2661048"/>
            <a:ext cx="304323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3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67DEE7-3D4C-5C4C-B7F5-9AD7EE936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18" y="397550"/>
            <a:ext cx="10058400" cy="915114"/>
          </a:xfrm>
        </p:spPr>
        <p:txBody>
          <a:bodyPr>
            <a:normAutofit/>
          </a:bodyPr>
          <a:lstStyle/>
          <a:p>
            <a:r>
              <a:rPr lang="sk-SK" sz="2000" b="1"/>
              <a:t>Ktoré z týchto jedál je najsladšie?</a:t>
            </a:r>
          </a:p>
          <a:p>
            <a:r>
              <a:rPr lang="sk-SK" sz="2000" b="1"/>
              <a:t>Ktoré je najzdravšie?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DC25577B-8732-574E-A355-FE3AF5B99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1" y="2190748"/>
            <a:ext cx="2476499" cy="2476499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14F17C54-A133-8742-AB5A-9F7320A76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124" y="2190748"/>
            <a:ext cx="2476500" cy="2476499"/>
          </a:xfrm>
          <a:prstGeom prst="rect">
            <a:avLst/>
          </a:prstGeom>
        </p:spPr>
      </p:pic>
      <p:pic>
        <p:nvPicPr>
          <p:cNvPr id="15" name="Obrázok 14">
            <a:extLst>
              <a:ext uri="{FF2B5EF4-FFF2-40B4-BE49-F238E27FC236}">
                <a16:creationId xmlns:a16="http://schemas.microsoft.com/office/drawing/2014/main" id="{68E8D22F-2436-5D49-AB7B-E25CA068A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0218" y="2190748"/>
            <a:ext cx="2797969" cy="2476499"/>
          </a:xfrm>
          <a:prstGeom prst="rect">
            <a:avLst/>
          </a:prstGeom>
        </p:spPr>
      </p:pic>
      <p:pic>
        <p:nvPicPr>
          <p:cNvPr id="18" name="Obrázok 17">
            <a:extLst>
              <a:ext uri="{FF2B5EF4-FFF2-40B4-BE49-F238E27FC236}">
                <a16:creationId xmlns:a16="http://schemas.microsoft.com/office/drawing/2014/main" id="{D3CC5AE7-1F13-C945-B7E9-3690A29E0A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6905" y="2190748"/>
            <a:ext cx="2985915" cy="247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3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CBE51-3F0A-DA46-A889-30CFA710B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/>
              <a:t>A máte hotovo!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7D986F-D37A-F841-9793-7ADC1CF80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/>
              <a:t>Dúfam, že ste si s úlohou všetci ľahko poradili. </a:t>
            </a:r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FB09239C-2F89-7F45-89A6-16C2E6A95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465" y="822960"/>
            <a:ext cx="4131469" cy="495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10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Širokouhlá</PresentationFormat>
  <Slides>8</Slides>
  <Notes>0</Notes>
  <HiddenSlides>0</HiddenSlide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Savon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A máte hotovo!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Kristína Dunková</dc:creator>
  <cp:lastModifiedBy>Kristína Dunková</cp:lastModifiedBy>
  <cp:revision>1</cp:revision>
  <dcterms:created xsi:type="dcterms:W3CDTF">2021-11-29T16:11:01Z</dcterms:created>
  <dcterms:modified xsi:type="dcterms:W3CDTF">2021-11-29T17:41:35Z</dcterms:modified>
</cp:coreProperties>
</file>